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5" d="100"/>
          <a:sy n="125" d="100"/>
        </p:scale>
        <p:origin x="-2000" y="-112"/>
      </p:cViewPr>
      <p:guideLst>
        <p:guide orient="horz" pos="3168"/>
        <p:guide pos="244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6"/>
            <a:ext cx="6606540" cy="21560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9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88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8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7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47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5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6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75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34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24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34990" y="402804"/>
            <a:ext cx="1748790" cy="85822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620" y="402804"/>
            <a:ext cx="5116830" cy="85822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69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4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094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882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82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376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470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564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56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0752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30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620" y="2346962"/>
            <a:ext cx="3432810" cy="6638079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50970" y="2346962"/>
            <a:ext cx="3432810" cy="6638079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26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8" cy="93831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8" cy="5795222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78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3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019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1" y="400474"/>
            <a:ext cx="2557066" cy="1704340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3" y="400474"/>
            <a:ext cx="4344988" cy="8584566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1" y="2104814"/>
            <a:ext cx="2557066" cy="6880226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02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1"/>
            <a:ext cx="4663440" cy="831216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6"/>
            <a:ext cx="4663440" cy="6035040"/>
          </a:xfrm>
        </p:spPr>
        <p:txBody>
          <a:bodyPr/>
          <a:lstStyle>
            <a:lvl1pPr marL="0" indent="0">
              <a:buNone/>
              <a:defRPr sz="3600"/>
            </a:lvl1pPr>
            <a:lvl2pPr marL="509412" indent="0">
              <a:buNone/>
              <a:defRPr sz="3100"/>
            </a:lvl2pPr>
            <a:lvl3pPr marL="1018824" indent="0">
              <a:buNone/>
              <a:defRPr sz="2700"/>
            </a:lvl3pPr>
            <a:lvl4pPr marL="1528237" indent="0">
              <a:buNone/>
              <a:defRPr sz="2200"/>
            </a:lvl4pPr>
            <a:lvl5pPr marL="2037649" indent="0">
              <a:buNone/>
              <a:defRPr sz="2200"/>
            </a:lvl5pPr>
            <a:lvl6pPr marL="2547061" indent="0">
              <a:buNone/>
              <a:defRPr sz="2200"/>
            </a:lvl6pPr>
            <a:lvl7pPr marL="3056473" indent="0">
              <a:buNone/>
              <a:defRPr sz="2200"/>
            </a:lvl7pPr>
            <a:lvl8pPr marL="3565886" indent="0">
              <a:buNone/>
              <a:defRPr sz="2200"/>
            </a:lvl8pPr>
            <a:lvl9pPr marL="4075298" indent="0">
              <a:buNone/>
              <a:defRPr sz="2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7"/>
            <a:ext cx="4663440" cy="1180464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14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101882" tIns="50941" rIns="101882" bIns="5094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2"/>
            <a:ext cx="6995160" cy="6638079"/>
          </a:xfrm>
          <a:prstGeom prst="rect">
            <a:avLst/>
          </a:prstGeom>
        </p:spPr>
        <p:txBody>
          <a:bodyPr vert="horz" lIns="101882" tIns="50941" rIns="101882" bIns="5094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620" y="9322648"/>
            <a:ext cx="18135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BDFFA-5BCD-4341-99AB-2B0B1B8DF1C2}" type="datetimeFigureOut">
              <a:rPr lang="en-US" smtClean="0"/>
              <a:t>2/25/13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8"/>
            <a:ext cx="24612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70220" y="9322648"/>
            <a:ext cx="18135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00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09412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50941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509412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509412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509412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509412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-30107" y="-5796"/>
            <a:ext cx="7802507" cy="1006419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PLASMA-splash.pdf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470" y="65622"/>
            <a:ext cx="5055460" cy="4879252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5059130" y="3134093"/>
            <a:ext cx="2335874" cy="778675"/>
            <a:chOff x="4739541" y="2228157"/>
            <a:chExt cx="2061065" cy="707886"/>
          </a:xfrm>
        </p:grpSpPr>
        <p:sp>
          <p:nvSpPr>
            <p:cNvPr id="11" name="TextBox 10"/>
            <p:cNvSpPr txBox="1"/>
            <p:nvPr/>
          </p:nvSpPr>
          <p:spPr>
            <a:xfrm>
              <a:off x="4739541" y="2228157"/>
              <a:ext cx="15824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>
                  <a:solidFill>
                    <a:srgbClr val="FFFF00"/>
                  </a:solidFill>
                  <a:latin typeface="Cooper Black"/>
                  <a:cs typeface="Cooper Black"/>
                </a:rPr>
                <a:t>Arjun</a:t>
              </a:r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 </a:t>
              </a:r>
              <a:r>
                <a:rPr lang="en-US" b="1" dirty="0" err="1" smtClean="0">
                  <a:solidFill>
                    <a:srgbClr val="FFFF00"/>
                  </a:solidFill>
                  <a:latin typeface="Cooper Black"/>
                  <a:cs typeface="Cooper Black"/>
                </a:rPr>
                <a:t>Guha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126167" y="2597489"/>
              <a:ext cx="16744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i="1" dirty="0">
                  <a:solidFill>
                    <a:srgbClr val="FFFF00"/>
                  </a:solidFill>
                  <a:latin typeface="Gill Sans MT"/>
                  <a:cs typeface="Gill Sans MT"/>
                </a:rPr>
                <a:t>joining fall 2013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059130" y="2308463"/>
            <a:ext cx="2335874" cy="778675"/>
            <a:chOff x="4739541" y="1477584"/>
            <a:chExt cx="2061065" cy="707886"/>
          </a:xfrm>
        </p:grpSpPr>
        <p:sp>
          <p:nvSpPr>
            <p:cNvPr id="10" name="TextBox 9"/>
            <p:cNvSpPr txBox="1"/>
            <p:nvPr/>
          </p:nvSpPr>
          <p:spPr>
            <a:xfrm>
              <a:off x="4739541" y="1477584"/>
              <a:ext cx="15109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>
                  <a:solidFill>
                    <a:srgbClr val="FFFF00"/>
                  </a:solidFill>
                  <a:latin typeface="Cooper Black"/>
                  <a:cs typeface="Cooper Black"/>
                </a:rPr>
                <a:t>Yuriy</a:t>
              </a:r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 </a:t>
              </a:r>
              <a:r>
                <a:rPr lang="en-US" b="1" dirty="0" err="1" smtClean="0">
                  <a:solidFill>
                    <a:srgbClr val="FFFF00"/>
                  </a:solidFill>
                  <a:latin typeface="Cooper Black"/>
                  <a:cs typeface="Cooper Black"/>
                </a:rPr>
                <a:t>Brun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949915" y="1846916"/>
              <a:ext cx="8506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i="1" dirty="0">
                  <a:solidFill>
                    <a:srgbClr val="FFFF00"/>
                  </a:solidFill>
                  <a:latin typeface="Gill Sans MT"/>
                  <a:cs typeface="Gill Sans MT"/>
                </a:rPr>
                <a:t>CS 346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059130" y="1482833"/>
            <a:ext cx="2335874" cy="778675"/>
            <a:chOff x="4739541" y="727011"/>
            <a:chExt cx="2061065" cy="707886"/>
          </a:xfrm>
        </p:grpSpPr>
        <p:sp>
          <p:nvSpPr>
            <p:cNvPr id="9" name="TextBox 8"/>
            <p:cNvSpPr txBox="1"/>
            <p:nvPr/>
          </p:nvSpPr>
          <p:spPr>
            <a:xfrm>
              <a:off x="4739541" y="727011"/>
              <a:ext cx="18039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Emery Berger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949915" y="1096343"/>
              <a:ext cx="8506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i="1" dirty="0">
                  <a:solidFill>
                    <a:srgbClr val="FFFF00"/>
                  </a:solidFill>
                  <a:latin typeface="Gill Sans MT"/>
                  <a:cs typeface="Gill Sans MT"/>
                </a:rPr>
                <a:t>CS 344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14597" y="5234523"/>
            <a:ext cx="3701042" cy="1856920"/>
            <a:chOff x="101115" y="4441676"/>
            <a:chExt cx="3265625" cy="1688109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18" t="5064" r="2920" b="4383"/>
            <a:stretch/>
          </p:blipFill>
          <p:spPr>
            <a:xfrm>
              <a:off x="116042" y="4441676"/>
              <a:ext cx="2516639" cy="1343591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101115" y="5760453"/>
              <a:ext cx="32656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programming with people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102681" y="5196793"/>
            <a:ext cx="3483254" cy="2177127"/>
            <a:chOff x="3616326" y="4628942"/>
            <a:chExt cx="3073459" cy="1979206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4"/>
            <a:srcRect l="3229" t="5071" r="5138" b="8157"/>
            <a:stretch/>
          </p:blipFill>
          <p:spPr>
            <a:xfrm>
              <a:off x="4243686" y="4628942"/>
              <a:ext cx="2144133" cy="1315981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3616326" y="5961817"/>
              <a:ext cx="30734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predicting collaboration conflicts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815639" y="7373920"/>
            <a:ext cx="3878549" cy="2276227"/>
            <a:chOff x="3366740" y="6885147"/>
            <a:chExt cx="3422249" cy="2069297"/>
          </a:xfrm>
        </p:grpSpPr>
        <p:sp>
          <p:nvSpPr>
            <p:cNvPr id="39" name="TextBox 38"/>
            <p:cNvSpPr txBox="1"/>
            <p:nvPr/>
          </p:nvSpPr>
          <p:spPr>
            <a:xfrm>
              <a:off x="3616326" y="8585112"/>
              <a:ext cx="3172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fixing bugs </a:t>
              </a:r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automatically 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366740" y="6885147"/>
              <a:ext cx="3324135" cy="1884631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271223" y="7373919"/>
            <a:ext cx="3114474" cy="2112530"/>
            <a:chOff x="239314" y="6700481"/>
            <a:chExt cx="2748065" cy="1920482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93480" y="6700481"/>
              <a:ext cx="2639733" cy="1307114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239314" y="7974632"/>
              <a:ext cx="27480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software understanding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9401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24</Words>
  <Application>Microsoft Macintosh PowerPoint</Application>
  <PresentationFormat>Custom</PresentationFormat>
  <Paragraphs>10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UMass - Amherst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Emery Berger</dc:creator>
  <cp:lastModifiedBy>Emery Berger</cp:lastModifiedBy>
  <cp:revision>7</cp:revision>
  <cp:lastPrinted>2013-02-25T22:38:32Z</cp:lastPrinted>
  <dcterms:created xsi:type="dcterms:W3CDTF">2013-02-25T19:12:37Z</dcterms:created>
  <dcterms:modified xsi:type="dcterms:W3CDTF">2013-02-25T22:38:34Z</dcterms:modified>
</cp:coreProperties>
</file>

<file path=docProps/thumbnail.jpeg>
</file>